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95" y="484394"/>
            <a:ext cx="10515600" cy="842237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 dirty="0">
                <a:latin typeface="Garamond" panose="02020404030301010803" pitchFamily="18" charset="0"/>
              </a:rPr>
              <a:t>Sanzioni per mancata o incompleta comunicazione dei dati da parte dei titolari di incarico di direttore generale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it-IT" sz="16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Alla data odierna non sono state adottate sanzioni per mancata o incompleta comunicazione dei dati da </a:t>
            </a:r>
            <a:r>
              <a:rPr lang="it-IT" sz="1400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parte dei titolari 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di incarico di direttore generale </a:t>
            </a:r>
            <a:endParaRPr lang="it-IT" sz="1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4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4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sz="1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Pagina aggiornata il 21/06/2023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6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6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it-IT" sz="16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Sanzioni per mancata o incompleta comunicazione dei dati da parte dei titolari di incarico di direttore generale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13</cp:revision>
  <dcterms:created xsi:type="dcterms:W3CDTF">2022-03-16T11:36:03Z</dcterms:created>
  <dcterms:modified xsi:type="dcterms:W3CDTF">2023-06-23T10:41:15Z</dcterms:modified>
</cp:coreProperties>
</file>